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59" r:id="rId5"/>
    <p:sldId id="271" r:id="rId6"/>
    <p:sldId id="272" r:id="rId7"/>
    <p:sldId id="263" r:id="rId8"/>
    <p:sldId id="260" r:id="rId9"/>
    <p:sldId id="262" r:id="rId10"/>
    <p:sldId id="265" r:id="rId11"/>
    <p:sldId id="264" r:id="rId12"/>
    <p:sldId id="266" r:id="rId13"/>
    <p:sldId id="267" r:id="rId14"/>
    <p:sldId id="269" r:id="rId15"/>
    <p:sldId id="258" r:id="rId16"/>
    <p:sldId id="268" r:id="rId17"/>
  </p:sldIdLst>
  <p:sldSz cx="9144000" cy="6858000" type="screen4x3"/>
  <p:notesSz cx="6858000" cy="9144000"/>
  <p:embeddedFontLst>
    <p:embeddedFont>
      <p:font typeface="Roboto" pitchFamily="2" charset="0"/>
      <p:regular r:id="rId20"/>
    </p:embeddedFont>
    <p:embeddedFont>
      <p:font typeface="Roboto Black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D0C"/>
    <a:srgbClr val="26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9" autoAdjust="0"/>
  </p:normalViewPr>
  <p:slideViewPr>
    <p:cSldViewPr>
      <p:cViewPr>
        <p:scale>
          <a:sx n="100" d="100"/>
          <a:sy n="100" d="100"/>
        </p:scale>
        <p:origin x="-128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3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FFAC-3CA5-423B-86A8-76A4D212528C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DB775-B24D-4D9A-A3E7-C088D8F8A1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24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563E6-FF23-434C-B5C6-46A3D607290D}" type="datetimeFigureOut">
              <a:rPr lang="hu-HU" smtClean="0"/>
              <a:t>2017.03.26.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AE9B-1794-495F-A360-AF8C18F0CB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14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AE9B-1794-495F-A360-AF8C18F0CBB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54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1AE9B-1794-495F-A360-AF8C18F0CBB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63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latin typeface="Roboto Black" pitchFamily="2" charset="0"/>
                <a:ea typeface="Roboto Black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3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defRPr sz="22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</a:t>
            </a:r>
            <a:r>
              <a:rPr lang="hu-HU" dirty="0" smtClean="0"/>
              <a:t>szint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7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>
            <a:normAutofit/>
          </a:bodyPr>
          <a:lstStyle>
            <a:lvl1pPr algn="l">
              <a:defRPr sz="39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94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0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1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47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80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</a:t>
            </a:r>
            <a:r>
              <a:rPr lang="hu-HU" dirty="0" smtClean="0"/>
              <a:t>szint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826"/>
            <a:ext cx="23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hu-HU" dirty="0" smtClean="0"/>
              <a:t>2017. március 28., HWSW </a:t>
            </a:r>
            <a:r>
              <a:rPr lang="en-US" noProof="0" dirty="0" smtClean="0"/>
              <a:t>meetup</a:t>
            </a:r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4768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372200" y="6476826"/>
            <a:ext cx="23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1328503-5ADF-4F74-83A9-93AD102D7E5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9144000" cy="1303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09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boto Black" pitchFamily="2" charset="0"/>
          <a:ea typeface="Roboto Black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Fake Door </a:t>
            </a:r>
            <a:r>
              <a:rPr lang="hu-HU" dirty="0" smtClean="0"/>
              <a:t>tesztelés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Látszatfejlesztéssel</a:t>
            </a:r>
            <a:br>
              <a:rPr lang="hu-HU" dirty="0" smtClean="0"/>
            </a:br>
            <a:r>
              <a:rPr lang="hu-HU" dirty="0" smtClean="0"/>
              <a:t>a valós igények nyomában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4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Esettanulmány #2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6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dirty="0" err="1" smtClean="0"/>
              <a:t>Liligo.com</a:t>
            </a:r>
            <a:r>
              <a:rPr lang="hu-HU" sz="3400" dirty="0" smtClean="0"/>
              <a:t> poggyászinformáció</a:t>
            </a:r>
            <a:endParaRPr lang="hu-HU" sz="34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1600200"/>
            <a:ext cx="7244432" cy="4525963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0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dirty="0" err="1"/>
              <a:t>Liligo.com</a:t>
            </a:r>
            <a:r>
              <a:rPr lang="hu-HU" sz="3400" dirty="0"/>
              <a:t> poggyászinformáció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12</a:t>
            </a:fld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1600200"/>
            <a:ext cx="7244432" cy="4525963"/>
          </a:xfrm>
        </p:spPr>
      </p:pic>
    </p:spTree>
    <p:extLst>
      <p:ext uri="{BB962C8B-B14F-4D97-AF65-F5344CB8AC3E}">
        <p14:creationId xmlns:p14="http://schemas.microsoft.com/office/powerpoint/2010/main" val="10450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dirty="0" err="1"/>
              <a:t>Liligo.com</a:t>
            </a:r>
            <a:r>
              <a:rPr lang="hu-HU" sz="3400" dirty="0"/>
              <a:t> poggyászinformáció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13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Rövid ideig futó teszt</a:t>
            </a:r>
            <a:endParaRPr lang="hu-HU" dirty="0"/>
          </a:p>
          <a:p>
            <a:r>
              <a:rPr lang="hu-HU" dirty="0" smtClean="0"/>
              <a:t>A/B felosztás</a:t>
            </a:r>
          </a:p>
          <a:p>
            <a:r>
              <a:rPr lang="hu-HU" dirty="0" smtClean="0"/>
              <a:t>Süti: csak egyszer</a:t>
            </a:r>
            <a:endParaRPr lang="hu-HU" dirty="0"/>
          </a:p>
        </p:txBody>
      </p:sp>
      <p:pic>
        <p:nvPicPr>
          <p:cNvPr id="9" name="Tartalom hely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6"/>
          <a:stretch/>
        </p:blipFill>
        <p:spPr>
          <a:xfrm>
            <a:off x="5229596" y="1609726"/>
            <a:ext cx="3456000" cy="2035298"/>
          </a:xfrm>
          <a:prstGeom prst="rect">
            <a:avLst/>
          </a:prstGeom>
        </p:spPr>
      </p:pic>
      <p:pic>
        <p:nvPicPr>
          <p:cNvPr id="10" name="Tartalom hely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0" r="74085" b="34763"/>
          <a:stretch/>
        </p:blipFill>
        <p:spPr>
          <a:xfrm>
            <a:off x="5229596" y="3832473"/>
            <a:ext cx="3456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14</a:t>
            </a:fld>
            <a:endParaRPr lang="hu-HU"/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Csalódáskommunikáció</a:t>
            </a:r>
          </a:p>
        </p:txBody>
      </p:sp>
    </p:spTree>
    <p:extLst>
      <p:ext uri="{BB962C8B-B14F-4D97-AF65-F5344CB8AC3E}">
        <p14:creationId xmlns:p14="http://schemas.microsoft.com/office/powerpoint/2010/main" val="14384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Ugye </a:t>
            </a:r>
            <a:r>
              <a:rPr lang="hu-HU" dirty="0"/>
              <a:t>nem fog fájni</a:t>
            </a:r>
            <a:r>
              <a:rPr lang="hu-HU" dirty="0" smtClean="0"/>
              <a:t>? De.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Csökkentsük a csalódást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„A </a:t>
            </a:r>
            <a:r>
              <a:rPr lang="hu-HU" dirty="0"/>
              <a:t>funkciót még </a:t>
            </a:r>
            <a:r>
              <a:rPr lang="hu-HU" dirty="0" smtClean="0"/>
              <a:t>fejlesztjük, visszajelzése </a:t>
            </a:r>
            <a:r>
              <a:rPr lang="hu-HU" dirty="0" smtClean="0">
                <a:solidFill>
                  <a:srgbClr val="92D050"/>
                </a:solidFill>
              </a:rPr>
              <a:t>inspirál</a:t>
            </a:r>
            <a:r>
              <a:rPr lang="hu-HU" dirty="0" smtClean="0"/>
              <a:t> minket.”</a:t>
            </a:r>
          </a:p>
          <a:p>
            <a:pPr lvl="1"/>
            <a:r>
              <a:rPr lang="hu-HU" dirty="0" smtClean="0"/>
              <a:t>„Jelenleg felmérjük az igényt, </a:t>
            </a:r>
            <a:r>
              <a:rPr lang="hu-HU" dirty="0" smtClean="0">
                <a:solidFill>
                  <a:srgbClr val="92D050"/>
                </a:solidFill>
              </a:rPr>
              <a:t>köszönjük</a:t>
            </a:r>
            <a:r>
              <a:rPr lang="hu-HU" dirty="0" smtClean="0"/>
              <a:t> érdeklődését!”</a:t>
            </a:r>
          </a:p>
          <a:p>
            <a:pPr lvl="1"/>
            <a:r>
              <a:rPr lang="hu-HU" dirty="0" smtClean="0"/>
              <a:t>„</a:t>
            </a:r>
            <a:r>
              <a:rPr lang="hu-HU" dirty="0" smtClean="0">
                <a:solidFill>
                  <a:srgbClr val="92D050"/>
                </a:solidFill>
              </a:rPr>
              <a:t>Sajnáljuk</a:t>
            </a:r>
            <a:r>
              <a:rPr lang="hu-HU" dirty="0" smtClean="0"/>
              <a:t>, de a funkció jelenleg nem elérhető az Ön számára.”</a:t>
            </a:r>
          </a:p>
          <a:p>
            <a:r>
              <a:rPr lang="hu-HU" dirty="0" smtClean="0"/>
              <a:t>Egy lépéssel tovább:</a:t>
            </a:r>
          </a:p>
          <a:p>
            <a:pPr lvl="1"/>
            <a:r>
              <a:rPr lang="hu-HU" dirty="0" smtClean="0">
                <a:solidFill>
                  <a:srgbClr val="92D050"/>
                </a:solidFill>
              </a:rPr>
              <a:t>Értesítés</a:t>
            </a:r>
            <a:r>
              <a:rPr lang="hu-HU" dirty="0" smtClean="0"/>
              <a:t> felajánlása</a:t>
            </a:r>
            <a:endParaRPr lang="hu-HU" dirty="0" smtClean="0">
              <a:solidFill>
                <a:srgbClr val="92D050"/>
              </a:solidFill>
            </a:endParaRPr>
          </a:p>
          <a:p>
            <a:pPr lvl="1"/>
            <a:r>
              <a:rPr lang="hu-HU" dirty="0" smtClean="0"/>
              <a:t>Kellemetlenségért </a:t>
            </a:r>
            <a:r>
              <a:rPr lang="hu-HU" dirty="0" smtClean="0">
                <a:solidFill>
                  <a:srgbClr val="92D050"/>
                </a:solidFill>
              </a:rPr>
              <a:t>kedvezmény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2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48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 = $$$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Csak ha van </a:t>
            </a:r>
            <a:r>
              <a:rPr lang="hu-HU" dirty="0" smtClean="0">
                <a:solidFill>
                  <a:srgbClr val="92D050"/>
                </a:solidFill>
              </a:rPr>
              <a:t>valós igény</a:t>
            </a:r>
          </a:p>
          <a:p>
            <a:r>
              <a:rPr lang="hu-HU" dirty="0" smtClean="0"/>
              <a:t>A felhasználó </a:t>
            </a:r>
            <a:r>
              <a:rPr lang="hu-HU" dirty="0" smtClean="0">
                <a:solidFill>
                  <a:srgbClr val="92D050"/>
                </a:solidFill>
              </a:rPr>
              <a:t>rosszul becsül</a:t>
            </a:r>
            <a:endParaRPr lang="hu-HU" dirty="0" smtClean="0"/>
          </a:p>
          <a:p>
            <a:r>
              <a:rPr lang="hu-HU" dirty="0" smtClean="0"/>
              <a:t>Hogyan teszteljük </a:t>
            </a:r>
            <a:r>
              <a:rPr lang="hu-HU" dirty="0" smtClean="0">
                <a:solidFill>
                  <a:srgbClr val="92D050"/>
                </a:solidFill>
              </a:rPr>
              <a:t>élesben</a:t>
            </a:r>
            <a:r>
              <a:rPr lang="hu-HU" dirty="0" smtClean="0"/>
              <a:t>, ami még nincs kész?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1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legolcsóbb fejlesztés,</a:t>
            </a:r>
            <a:br>
              <a:rPr lang="hu-HU" dirty="0" smtClean="0"/>
            </a:br>
            <a:r>
              <a:rPr lang="hu-HU" dirty="0" smtClean="0"/>
              <a:t>ha nem fejlesztünk semmit.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4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nézne ki a való életben?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92D050"/>
                </a:solidFill>
              </a:rPr>
              <a:t>Ötlet: </a:t>
            </a:r>
            <a:r>
              <a:rPr lang="hu-HU" dirty="0" smtClean="0"/>
              <a:t>céges játékszoba</a:t>
            </a:r>
          </a:p>
          <a:p>
            <a:r>
              <a:rPr lang="hu-HU" dirty="0" smtClean="0"/>
              <a:t>Kérdőív: felülreprezentál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„</a:t>
            </a:r>
            <a:r>
              <a:rPr lang="hu-HU" dirty="0" err="1" smtClean="0">
                <a:solidFill>
                  <a:srgbClr val="92D050"/>
                </a:solidFill>
              </a:rPr>
              <a:t>Fake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door</a:t>
            </a:r>
            <a:r>
              <a:rPr lang="hu-HU" dirty="0" smtClean="0">
                <a:solidFill>
                  <a:srgbClr val="92D050"/>
                </a:solidFill>
              </a:rPr>
              <a:t>”</a:t>
            </a:r>
          </a:p>
          <a:p>
            <a:r>
              <a:rPr lang="hu-HU" dirty="0" smtClean="0"/>
              <a:t>Mérés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Döntés</a:t>
            </a:r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4</a:t>
            </a:fld>
            <a:endParaRPr lang="hu-HU"/>
          </a:p>
        </p:txBody>
      </p:sp>
      <p:pic>
        <p:nvPicPr>
          <p:cNvPr id="2050" name="Picture 2" descr="C:\Users\Papp-Kuster Ádám\Desktop\Game room 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8157"/>
            <a:ext cx="3609255" cy="45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csináljuk élesben?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92D050"/>
                </a:solidFill>
              </a:rPr>
              <a:t>Feature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smtClean="0"/>
              <a:t>ötlete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CTA</a:t>
            </a:r>
            <a:r>
              <a:rPr lang="hu-HU" dirty="0" smtClean="0"/>
              <a:t> elhelyezése</a:t>
            </a:r>
            <a:r>
              <a:rPr lang="hu-HU" dirty="0"/>
              <a:t> (</a:t>
            </a:r>
            <a:r>
              <a:rPr lang="hu-HU" dirty="0" smtClean="0"/>
              <a:t>hivatkozás/gomb)</a:t>
            </a:r>
          </a:p>
          <a:p>
            <a:r>
              <a:rPr lang="hu-HU" dirty="0" smtClean="0"/>
              <a:t>Interakció – </a:t>
            </a:r>
            <a:r>
              <a:rPr lang="hu-HU" dirty="0" smtClean="0">
                <a:solidFill>
                  <a:srgbClr val="92D050"/>
                </a:solidFill>
              </a:rPr>
              <a:t>tájékoztatás</a:t>
            </a:r>
          </a:p>
          <a:p>
            <a:r>
              <a:rPr lang="hu-HU" dirty="0" smtClean="0"/>
              <a:t>Célszámok, </a:t>
            </a:r>
            <a:r>
              <a:rPr lang="hu-HU" dirty="0" smtClean="0">
                <a:solidFill>
                  <a:srgbClr val="92D050"/>
                </a:solidFill>
              </a:rPr>
              <a:t>mérés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Döntés:</a:t>
            </a:r>
            <a:r>
              <a:rPr lang="hu-HU" dirty="0" smtClean="0"/>
              <a:t> fejlesztés vagy elvetés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lehet </a:t>
            </a:r>
            <a:r>
              <a:rPr lang="hu-HU" dirty="0" smtClean="0"/>
              <a:t>kevesebb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 err="1"/>
              <a:t>MVP-nél</a:t>
            </a:r>
            <a:r>
              <a:rPr lang="hu-HU" dirty="0"/>
              <a:t>?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2017. március 28., HWSW </a:t>
            </a:r>
            <a:r>
              <a:rPr lang="hu-HU" dirty="0" err="1" smtClean="0"/>
              <a:t>meetup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„Hamarosan indul!” Vagy nem.</a:t>
            </a:r>
            <a:endParaRPr lang="hu-HU" dirty="0"/>
          </a:p>
        </p:txBody>
      </p:sp>
      <p:sp>
        <p:nvSpPr>
          <p:cNvPr id="16" name="Tartalom helye 1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>
                <a:solidFill>
                  <a:srgbClr val="92D050"/>
                </a:solidFill>
              </a:rPr>
              <a:t>Landing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Page</a:t>
            </a:r>
            <a:r>
              <a:rPr lang="hu-HU" dirty="0" smtClean="0"/>
              <a:t> is lehet </a:t>
            </a:r>
            <a:r>
              <a:rPr lang="hu-HU" dirty="0" err="1" smtClean="0"/>
              <a:t>Fake</a:t>
            </a:r>
            <a:r>
              <a:rPr lang="hu-HU" dirty="0" smtClean="0"/>
              <a:t> </a:t>
            </a:r>
            <a:r>
              <a:rPr lang="hu-HU" dirty="0" err="1" smtClean="0"/>
              <a:t>Door</a:t>
            </a:r>
            <a:endParaRPr lang="hu-HU" dirty="0" smtClean="0"/>
          </a:p>
          <a:p>
            <a:r>
              <a:rPr lang="hu-HU" dirty="0" smtClean="0"/>
              <a:t>Fejlesztés: a </a:t>
            </a:r>
            <a:r>
              <a:rPr lang="hu-HU" dirty="0" smtClean="0">
                <a:solidFill>
                  <a:srgbClr val="92D050"/>
                </a:solidFill>
              </a:rPr>
              <a:t>célszámok</a:t>
            </a:r>
            <a:r>
              <a:rPr lang="hu-HU" dirty="0" smtClean="0"/>
              <a:t> elérése esetén</a:t>
            </a:r>
          </a:p>
          <a:p>
            <a:r>
              <a:rPr lang="hu-HU" dirty="0" smtClean="0">
                <a:solidFill>
                  <a:srgbClr val="92D050"/>
                </a:solidFill>
              </a:rPr>
              <a:t>E-mail</a:t>
            </a:r>
            <a:r>
              <a:rPr lang="hu-HU" dirty="0" smtClean="0"/>
              <a:t> megadása</a:t>
            </a:r>
            <a:endParaRPr lang="hu-HU" dirty="0"/>
          </a:p>
          <a:p>
            <a:pPr lvl="1"/>
            <a:r>
              <a:rPr lang="hu-HU" dirty="0"/>
              <a:t>Indulási értesítés</a:t>
            </a:r>
          </a:p>
          <a:p>
            <a:pPr lvl="1"/>
            <a:r>
              <a:rPr lang="hu-HU" dirty="0" smtClean="0"/>
              <a:t>Konverzió mérése</a:t>
            </a:r>
          </a:p>
          <a:p>
            <a:pPr lvl="1"/>
            <a:r>
              <a:rPr lang="hu-HU" dirty="0" smtClean="0"/>
              <a:t>Bétatesztelés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7</a:t>
            </a:fld>
            <a:endParaRPr lang="hu-HU"/>
          </a:p>
        </p:txBody>
      </p:sp>
      <p:pic>
        <p:nvPicPr>
          <p:cNvPr id="1026" name="Picture 2" descr="C:\Users\Papp-Kuster Ádám\Desktop\Comgin so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60" y="1609750"/>
            <a:ext cx="3486864" cy="21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pp-Kuster Ádám\Desktop\Comgin soon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4"/>
          <a:stretch/>
        </p:blipFill>
        <p:spPr bwMode="auto">
          <a:xfrm>
            <a:off x="5220072" y="3943575"/>
            <a:ext cx="3484999" cy="21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Esettanulmány #1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5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RTL Most HD gomb: </a:t>
            </a:r>
            <a:r>
              <a:rPr lang="hu-HU" sz="3000" dirty="0"/>
              <a:t>„Soha nem múló hálával”</a:t>
            </a: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000"/>
              </a:spcBef>
            </a:pPr>
            <a:r>
              <a:rPr lang="hu-HU" dirty="0" smtClean="0"/>
              <a:t>„Rossz” </a:t>
            </a:r>
            <a:r>
              <a:rPr lang="hu-HU" dirty="0" err="1" smtClean="0"/>
              <a:t>feature</a:t>
            </a:r>
            <a:r>
              <a:rPr lang="hu-HU" dirty="0" smtClean="0"/>
              <a:t> a tesztelésre</a:t>
            </a:r>
          </a:p>
          <a:p>
            <a:pPr>
              <a:spcBef>
                <a:spcPts val="1000"/>
              </a:spcBef>
            </a:pPr>
            <a:r>
              <a:rPr lang="hu-HU" dirty="0" smtClean="0"/>
              <a:t>Se A/B, se süti</a:t>
            </a:r>
          </a:p>
          <a:p>
            <a:pPr>
              <a:spcBef>
                <a:spcPts val="1000"/>
              </a:spcBef>
            </a:pPr>
            <a:r>
              <a:rPr lang="hu-HU" dirty="0" smtClean="0"/>
              <a:t>Megosztó szövegezés</a:t>
            </a:r>
            <a:endParaRPr lang="hu-HU" dirty="0"/>
          </a:p>
          <a:p>
            <a:pPr>
              <a:spcBef>
                <a:spcPts val="1000"/>
              </a:spcBef>
            </a:pPr>
            <a:r>
              <a:rPr lang="hu-HU" dirty="0" smtClean="0"/>
              <a:t>Túl hosszú tesztidőszak</a:t>
            </a:r>
            <a:endParaRPr lang="hu-HU" dirty="0"/>
          </a:p>
          <a:p>
            <a:pPr>
              <a:spcBef>
                <a:spcPts val="1000"/>
              </a:spcBef>
            </a:pPr>
            <a:r>
              <a:rPr lang="hu-HU" dirty="0" smtClean="0"/>
              <a:t>Nehezen hihető sikertelenség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 március 28., HWSW meetup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Papp-Kuster Ádám  •  pkadam@kuster.hu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8503-5ADF-4F74-83A9-93AD102D7E59}" type="slidenum">
              <a:rPr lang="hu-HU" smtClean="0"/>
              <a:t>9</a:t>
            </a:fld>
            <a:endParaRPr lang="hu-HU"/>
          </a:p>
        </p:txBody>
      </p:sp>
      <p:pic>
        <p:nvPicPr>
          <p:cNvPr id="11" name="Kép hely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2519"/>
          <a:stretch/>
        </p:blipFill>
        <p:spPr>
          <a:xfrm>
            <a:off x="-3176" y="1439104"/>
            <a:ext cx="9147177" cy="25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403</Words>
  <Application>Microsoft Office PowerPoint</Application>
  <PresentationFormat>Diavetítés a képernyőre (4:3 oldalarány)</PresentationFormat>
  <Paragraphs>101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Roboto</vt:lpstr>
      <vt:lpstr>Roboto Black</vt:lpstr>
      <vt:lpstr>Calibri</vt:lpstr>
      <vt:lpstr>Office-téma</vt:lpstr>
      <vt:lpstr>Fake Door tesztelés</vt:lpstr>
      <vt:lpstr>Fejlesztés = $$$</vt:lpstr>
      <vt:lpstr>A legolcsóbb fejlesztés, ha nem fejlesztünk semmit.</vt:lpstr>
      <vt:lpstr>Hogyan nézne ki a való életben?</vt:lpstr>
      <vt:lpstr>Hogyan csináljuk élesben?</vt:lpstr>
      <vt:lpstr>Mi lehet kevesebb az MVP-nél?</vt:lpstr>
      <vt:lpstr>„Hamarosan indul!” Vagy nem.</vt:lpstr>
      <vt:lpstr>Esettanulmány #1</vt:lpstr>
      <vt:lpstr>RTL Most HD gomb: „Soha nem múló hálával”</vt:lpstr>
      <vt:lpstr>Esettanulmány #2</vt:lpstr>
      <vt:lpstr>Liligo.com poggyászinformáció</vt:lpstr>
      <vt:lpstr>Liligo.com poggyászinformáció</vt:lpstr>
      <vt:lpstr>Liligo.com poggyászinformáció</vt:lpstr>
      <vt:lpstr>Csalódáskommunikáció</vt:lpstr>
      <vt:lpstr>Ugye nem fog fájni? De.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Door tesztelés</dc:title>
  <dc:creator>Papp-Kuster Ádám</dc:creator>
  <cp:lastModifiedBy>Papp-Kuster Ádám</cp:lastModifiedBy>
  <cp:revision>45</cp:revision>
  <dcterms:created xsi:type="dcterms:W3CDTF">2017-03-26T04:49:34Z</dcterms:created>
  <dcterms:modified xsi:type="dcterms:W3CDTF">2017-03-27T23:15:06Z</dcterms:modified>
</cp:coreProperties>
</file>